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200" y="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10C0D81-0B9D-4D6B-A660-94CD2291FE7A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1715E81-FB4E-4FE3-9F2E-3D2F296A0A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07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3767-CC77-4C18-9501-344EF0A4A5D7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1ECC-5343-4D04-9191-187049F5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1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3767-CC77-4C18-9501-344EF0A4A5D7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1ECC-5343-4D04-9191-187049F5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4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3767-CC77-4C18-9501-344EF0A4A5D7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1ECC-5343-4D04-9191-187049F5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3767-CC77-4C18-9501-344EF0A4A5D7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1ECC-5343-4D04-9191-187049F5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8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3767-CC77-4C18-9501-344EF0A4A5D7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1ECC-5343-4D04-9191-187049F5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0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3767-CC77-4C18-9501-344EF0A4A5D7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1ECC-5343-4D04-9191-187049F5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9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3767-CC77-4C18-9501-344EF0A4A5D7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1ECC-5343-4D04-9191-187049F5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3767-CC77-4C18-9501-344EF0A4A5D7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1ECC-5343-4D04-9191-187049F5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3767-CC77-4C18-9501-344EF0A4A5D7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1ECC-5343-4D04-9191-187049F5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1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3767-CC77-4C18-9501-344EF0A4A5D7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1ECC-5343-4D04-9191-187049F5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0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3767-CC77-4C18-9501-344EF0A4A5D7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51ECC-5343-4D04-9191-187049F5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1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63767-CC77-4C18-9501-344EF0A4A5D7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51ECC-5343-4D04-9191-187049F50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7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/>
          <a:lstStyle/>
          <a:p>
            <a:r>
              <a:rPr lang="en-US" dirty="0" smtClean="0"/>
              <a:t>The University Club of </a:t>
            </a:r>
            <a:r>
              <a:rPr lang="en-US" dirty="0"/>
              <a:t>W</a:t>
            </a:r>
            <a:r>
              <a:rPr lang="en-US" dirty="0" smtClean="0"/>
              <a:t>ashington DC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9144000" cy="3429000"/>
          </a:xfrm>
        </p:spPr>
        <p:txBody>
          <a:bodyPr>
            <a:normAutofit fontScale="92500"/>
          </a:bodyPr>
          <a:lstStyle/>
          <a:p>
            <a:r>
              <a:rPr lang="en-US" sz="5200" b="1" dirty="0" smtClean="0"/>
              <a:t>How do you deliver a new boiler?</a:t>
            </a:r>
          </a:p>
          <a:p>
            <a:r>
              <a:rPr lang="en-US" sz="5200" b="1" dirty="0" smtClean="0"/>
              <a:t>A Pictorial Guide</a:t>
            </a:r>
            <a:endParaRPr lang="en-US" sz="4800" b="1" dirty="0" smtClean="0"/>
          </a:p>
          <a:p>
            <a:endParaRPr lang="en-US" dirty="0"/>
          </a:p>
          <a:p>
            <a:r>
              <a:rPr lang="en-US" dirty="0" smtClean="0"/>
              <a:t>January 10</a:t>
            </a:r>
            <a:r>
              <a:rPr lang="en-US" baseline="30000" dirty="0" smtClean="0"/>
              <a:t>th</a:t>
            </a:r>
            <a:r>
              <a:rPr lang="en-US" dirty="0" smtClean="0"/>
              <a:t> 2015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981200"/>
            <a:ext cx="2924175" cy="695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214360"/>
            <a:ext cx="1609859" cy="403510"/>
          </a:xfrm>
          <a:prstGeom prst="rect">
            <a:avLst/>
          </a:prstGeom>
        </p:spPr>
      </p:pic>
      <p:pic>
        <p:nvPicPr>
          <p:cNvPr id="8" name="06 Mission Impossible (Theme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5595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038" y="1937543"/>
            <a:ext cx="4508500" cy="338137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89462" y="1937543"/>
            <a:ext cx="4508500" cy="33813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63447"/>
            <a:ext cx="1609859" cy="4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9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629" y="2002135"/>
            <a:ext cx="4434681" cy="332601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365" y="1905000"/>
            <a:ext cx="4648200" cy="348615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63447"/>
            <a:ext cx="1609859" cy="4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8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92" y="2133600"/>
            <a:ext cx="4325408" cy="324405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33600"/>
            <a:ext cx="4325408" cy="324405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63447"/>
            <a:ext cx="1609859" cy="4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1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92" y="2133600"/>
            <a:ext cx="4325408" cy="324405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77256"/>
            <a:ext cx="4267200" cy="32004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63447"/>
            <a:ext cx="1609859" cy="4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0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038" y="1937543"/>
            <a:ext cx="4508500" cy="338137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981200"/>
            <a:ext cx="4546600" cy="340995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63447"/>
            <a:ext cx="1609859" cy="4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5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905000"/>
            <a:ext cx="4546600" cy="3409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89164" y="1935460"/>
            <a:ext cx="4510881" cy="338316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63447"/>
            <a:ext cx="1609859" cy="4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2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77256"/>
            <a:ext cx="4267200" cy="32004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33600"/>
            <a:ext cx="4325408" cy="324405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63447"/>
            <a:ext cx="1609859" cy="4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4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038" y="1937543"/>
            <a:ext cx="4508500" cy="338137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89164" y="1935459"/>
            <a:ext cx="4510881" cy="338316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63447"/>
            <a:ext cx="1609859" cy="4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2" y="2209800"/>
            <a:ext cx="4223808" cy="316785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09800"/>
            <a:ext cx="4223808" cy="316785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63447"/>
            <a:ext cx="1609859" cy="4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2" y="2209800"/>
            <a:ext cx="4223808" cy="316785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89462" y="1937543"/>
            <a:ext cx="4508500" cy="33813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63447"/>
            <a:ext cx="1609859" cy="4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3093" y="2135153"/>
            <a:ext cx="4611953" cy="345896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73522" y="2134327"/>
            <a:ext cx="4613804" cy="346035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63447"/>
            <a:ext cx="1609859" cy="4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7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500">
        <p:cut/>
      </p:transition>
    </mc:Choice>
    <mc:Fallback xmlns="">
      <p:transition advClick="0" advTm="25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dirty="0" smtClean="0"/>
              <a:t>And that’s how its done!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7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629" y="2002135"/>
            <a:ext cx="4434681" cy="332601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02162" y="2026443"/>
            <a:ext cx="4406900" cy="33051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63447"/>
            <a:ext cx="1609859" cy="4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02162" y="2026443"/>
            <a:ext cx="4406900" cy="33051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63447"/>
            <a:ext cx="1609859" cy="4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038" y="1937543"/>
            <a:ext cx="4508500" cy="338137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89462" y="1937543"/>
            <a:ext cx="4508500" cy="33813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63447"/>
            <a:ext cx="1609859" cy="4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4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63447"/>
            <a:ext cx="1609859" cy="4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9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0629" y="2002135"/>
            <a:ext cx="4434681" cy="332601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09800"/>
            <a:ext cx="4223808" cy="316785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63447"/>
            <a:ext cx="1609859" cy="4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057400"/>
            <a:ext cx="4427008" cy="3320256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98689" y="2002135"/>
            <a:ext cx="4434681" cy="332601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63447"/>
            <a:ext cx="1609859" cy="4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7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981200"/>
            <a:ext cx="4546600" cy="3409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76762" y="1848643"/>
            <a:ext cx="4610100" cy="34575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63447"/>
            <a:ext cx="1609859" cy="4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1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"/>
    </mc:Choice>
    <mc:Fallback xmlns="">
      <p:transition spd="slow" advClick="0" advTm="25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26</Words>
  <Application>Microsoft Office PowerPoint</Application>
  <PresentationFormat>On-screen Show (4:3)</PresentationFormat>
  <Paragraphs>6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The University Club of Washington DC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that’s how its done!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University Club of Washington DC</dc:title>
  <dc:creator>Mark Fletcher</dc:creator>
  <cp:lastModifiedBy>Paul Ring</cp:lastModifiedBy>
  <cp:revision>9</cp:revision>
  <cp:lastPrinted>2015-01-10T21:36:13Z</cp:lastPrinted>
  <dcterms:created xsi:type="dcterms:W3CDTF">2015-01-10T20:51:40Z</dcterms:created>
  <dcterms:modified xsi:type="dcterms:W3CDTF">2015-05-04T20:13:44Z</dcterms:modified>
</cp:coreProperties>
</file>